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81D4A-7696-4FF8-BE89-DA7D979CF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3619D7-D6DA-4887-9838-0BA148658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1059F0-8148-4752-B7C3-8241194F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FF0B4-7577-4A41-8747-7FF041BA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FF3A2E-3245-4B40-85ED-FE05340E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8370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27569-AC56-42A5-BA52-05D869BF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9D0848-A355-4D8C-8DB5-9DC1E7B3F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C18864-4B3D-4BAD-9641-576FCE62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B685A1-A6AB-48C7-9063-4DD10151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9D67EC-E69E-4494-9D77-E8A52906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894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E0173E-8017-4666-9FD0-FF07C90C0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AB73A3-3D78-4BD8-B632-E577B9C54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E92247-B743-40AC-BA8C-CF8F68D5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F846EB-A5C1-46FB-AF65-E3F84587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118D74-D497-4262-9326-EB5D49BB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510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627B6-F1AD-41A9-B425-0D3E60EE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54E22D-78E6-479B-B7D6-7655EA79F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E03CA9-0221-4CB8-A2AE-E6B6E4A7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5CF2B5-C198-49BC-B3BF-49EC95E9B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51ED92-C7E0-4255-9084-52B5EDCB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659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BA8E6-0361-49DD-87B5-8365DBC2D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90DCD4-C10C-4953-933A-A5C76F87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CD23EE-DB1D-4292-9AF0-6F41A238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A94789-E73E-4411-BE89-3F27AB0E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9D2EC2-13D7-44B8-A81A-F29E18FF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608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F82C2-8A32-48D1-8181-C4E197E8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DD6585-2FED-4DCA-A7B3-4A91BB025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DE93DC-3996-436D-B3EA-2085E8DFB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DC7957-818F-4FD2-A9ED-C86BB489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D2F5C0-59F3-4C2F-8B5A-29C075AE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C7BE8-A1D7-435F-81FA-26D6A636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1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E29B8-2983-42C3-9A79-B0D67C65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0CAB47-5080-44E7-807A-8811AE0D2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78F6F1D-C627-4C7A-80BA-7F9D58854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736891-F2C9-4F6E-B3CF-D134AF98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286C194-97D9-4B40-A3C7-B1DC20255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BFF1CE-8AA2-4D45-A116-AD8BC780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63BB2B5-9A57-471B-B1D0-D5390CAC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415431A-021A-4B62-A5E0-201AC350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437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9BD21-E629-49A0-AEEE-30012B14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1F731D-DDAE-4188-8785-55E63F2A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17EFDA7-48A8-4A70-A48E-22945F2A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622ED5-EECA-4C7D-9B4A-B9265EF6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20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E8276C-E770-434C-BB90-670764EC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31D473-9A2A-4C48-A701-B467615B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2E8B4A-B62F-467F-8123-11A35A0A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284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45582-CBFB-4FCB-8359-7666F7EE1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0A4313-F8E4-4033-8F96-8B4CA976A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F5C567-08A6-4354-8E90-0B4FFC9EA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32DAAC-265E-4952-96D9-C03D3B63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54CEDD-F58B-4520-80CB-2AD0965D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A76A09-F289-44C7-89CE-DAFD457C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29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0F5E4-7D29-49DC-A27B-5373A78E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9BA973-FE46-4335-A8D7-117915DEA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BB73DD-5941-4277-ABCE-C5305F1D7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55D46D-F30F-4D41-82F1-83C37FB0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E1B696-6BB3-425D-8959-AD83A9B4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B55682-1C36-4976-A687-8B386FC1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347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07EF49-0E16-42B8-A48F-C6524464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9BF7BA-94C3-4B5E-BC0C-12A6A87AE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1A841E-BB2C-4E0E-A95A-A7E40DF099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2707B-EF89-4636-B0BA-5435FA25F9EF}" type="datetimeFigureOut">
              <a:rPr lang="es-MX" smtClean="0"/>
              <a:t>06/09/2021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46F644-6FE3-46F0-8B22-2B42A4D81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387694-D0F2-405E-BD47-519747D23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56BD7-C195-4967-B426-6EBA9510607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785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5D4A1E-CC29-4AC2-8A91-F72B7090B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9FB1B8-E388-4985-BC32-C2B2119CD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46C8A2-3ADB-4311-B015-315DB211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1466E-927F-4E1C-87D7-81BF2935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User</a:t>
            </a:r>
            <a:r>
              <a:rPr lang="es-419" dirty="0"/>
              <a:t>,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487343-4C43-4FE8-A8D3-21BCEA5D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224"/>
            <a:ext cx="9668933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3BDBF-B28D-4462-8B85-61EC1ACD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5C5E09-8350-4C0D-86FE-DB286EAA6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F11F4B-AC2D-46A3-A076-02FA7655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9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8BFC9-CFEC-49D7-908B-A21439C1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82F870-D7A9-44DE-AAFC-8FD986353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E4C34D-462C-4398-B1D4-64D378F9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5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1BA4E-B0C8-45A4-A0C6-10891829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4668E7-316A-4220-9015-B67252056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922BA5-5C8D-466A-A1DA-043327DD7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3E7A41B-6527-40A5-ACE1-6B68B1425475}"/>
              </a:ext>
            </a:extLst>
          </p:cNvPr>
          <p:cNvSpPr/>
          <p:nvPr/>
        </p:nvSpPr>
        <p:spPr>
          <a:xfrm>
            <a:off x="3228975" y="2933700"/>
            <a:ext cx="6172200" cy="619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951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D75C7-A46C-46F9-9CA9-279926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1A45E3-13C2-4C66-81F9-49AA396ED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77DD77-FD23-43C3-B8E2-302FF2C22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1D23FC7-4C86-44A0-A0FE-FC7D3CDC9BA3}"/>
              </a:ext>
            </a:extLst>
          </p:cNvPr>
          <p:cNvSpPr/>
          <p:nvPr/>
        </p:nvSpPr>
        <p:spPr>
          <a:xfrm>
            <a:off x="5741356" y="2445428"/>
            <a:ext cx="6163599" cy="1735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7296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3D340-0CEE-4A98-B06D-9AEE1EDB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801C1-A981-40CA-9989-8828445A1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9085CB-2592-49CD-85DB-03DFF82C6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4476D7-C1B4-40FC-995E-C3BC13783A92}"/>
              </a:ext>
            </a:extLst>
          </p:cNvPr>
          <p:cNvSpPr/>
          <p:nvPr/>
        </p:nvSpPr>
        <p:spPr>
          <a:xfrm>
            <a:off x="1003177" y="3429000"/>
            <a:ext cx="1464815" cy="23082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560BC8C-7875-4FD6-869C-C11A30F0E443}"/>
              </a:ext>
            </a:extLst>
          </p:cNvPr>
          <p:cNvSpPr/>
          <p:nvPr/>
        </p:nvSpPr>
        <p:spPr>
          <a:xfrm>
            <a:off x="6402281" y="2498325"/>
            <a:ext cx="904042" cy="20936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246BD2-1BE7-45B6-A0FD-49DFB32262EC}"/>
              </a:ext>
            </a:extLst>
          </p:cNvPr>
          <p:cNvSpPr/>
          <p:nvPr/>
        </p:nvSpPr>
        <p:spPr>
          <a:xfrm>
            <a:off x="1597980" y="2844577"/>
            <a:ext cx="506027" cy="23082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FD820CD-D497-4FAC-A064-06A38BBE0830}"/>
              </a:ext>
            </a:extLst>
          </p:cNvPr>
          <p:cNvSpPr/>
          <p:nvPr/>
        </p:nvSpPr>
        <p:spPr>
          <a:xfrm>
            <a:off x="7383631" y="2432504"/>
            <a:ext cx="2230885" cy="314395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EDCB5EC-EC1E-47D2-8A43-574DEB7EC11D}"/>
              </a:ext>
            </a:extLst>
          </p:cNvPr>
          <p:cNvSpPr/>
          <p:nvPr/>
        </p:nvSpPr>
        <p:spPr>
          <a:xfrm>
            <a:off x="4717004" y="2100943"/>
            <a:ext cx="680620" cy="209365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D806128-5808-46DB-8A13-F33474397B18}"/>
              </a:ext>
            </a:extLst>
          </p:cNvPr>
          <p:cNvSpPr/>
          <p:nvPr/>
        </p:nvSpPr>
        <p:spPr>
          <a:xfrm>
            <a:off x="6173682" y="3940947"/>
            <a:ext cx="680620" cy="209365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624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A5B19-781F-4240-B746-5EF91208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8BA6FA-6FC8-44AD-A5CB-58DA2AE1D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C801DC-4B6D-4FD7-9C42-1D8990C2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F92C177-AD74-446B-9687-C88DB19A92E2}"/>
              </a:ext>
            </a:extLst>
          </p:cNvPr>
          <p:cNvSpPr/>
          <p:nvPr/>
        </p:nvSpPr>
        <p:spPr>
          <a:xfrm>
            <a:off x="8737107" y="3084250"/>
            <a:ext cx="1791809" cy="3447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291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65198-797C-42E4-8860-D228AFD3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393FC-0860-4533-B61E-6DF11D706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428DA4-3AD7-40EC-8891-A5808EF3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CD7BC96-BEC5-4BBC-9946-AFC597424AF7}"/>
              </a:ext>
            </a:extLst>
          </p:cNvPr>
          <p:cNvSpPr/>
          <p:nvPr/>
        </p:nvSpPr>
        <p:spPr>
          <a:xfrm>
            <a:off x="5603290" y="3302492"/>
            <a:ext cx="2395491" cy="26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849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AF616-75DE-4B86-A362-B1D4F5F9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5701D0-2338-459A-89DC-08F0268B3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C4AB96-A307-4C95-B657-7B69A2FA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B2BF5A3-F2C3-4820-AD76-344279F82F78}"/>
              </a:ext>
            </a:extLst>
          </p:cNvPr>
          <p:cNvSpPr/>
          <p:nvPr/>
        </p:nvSpPr>
        <p:spPr>
          <a:xfrm>
            <a:off x="4688890" y="2055813"/>
            <a:ext cx="2395491" cy="26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3CB0353-AD1F-4E1C-9609-DFCFF3ED4B6C}"/>
              </a:ext>
            </a:extLst>
          </p:cNvPr>
          <p:cNvSpPr/>
          <p:nvPr/>
        </p:nvSpPr>
        <p:spPr>
          <a:xfrm>
            <a:off x="3605815" y="5015882"/>
            <a:ext cx="3478566" cy="10564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5604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A1BDD-03ED-48C6-8C30-8B462219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Date.now</a:t>
            </a:r>
            <a:r>
              <a:rPr lang="es-419" dirty="0"/>
              <a:t>= nos da los </a:t>
            </a:r>
            <a:r>
              <a:rPr lang="es-419" dirty="0" err="1"/>
              <a:t>milisegundoactuales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777FB1-FAA2-4436-8277-DF044B000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1" t="69903" r="14878" b="4207"/>
          <a:stretch/>
        </p:blipFill>
        <p:spPr>
          <a:xfrm>
            <a:off x="192632" y="1765007"/>
            <a:ext cx="11999368" cy="31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9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BE16E-6C9C-4F62-B7F2-82D27BAB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C16B2-B0F0-4C45-AA53-ECC49613C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63984FC-006C-44A3-B727-99F6EF9E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7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A1A9E-8FE0-438F-984E-D73CCE6F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628F4E-BFA9-46A1-966F-4C3918A7D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4F39F9-4C5D-4178-9A2B-66579327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BF52AD7-D254-4243-B80C-0C9C6BDE016E}"/>
              </a:ext>
            </a:extLst>
          </p:cNvPr>
          <p:cNvSpPr/>
          <p:nvPr/>
        </p:nvSpPr>
        <p:spPr>
          <a:xfrm>
            <a:off x="4918229" y="3213717"/>
            <a:ext cx="6560597" cy="21528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5755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CA06-A912-4E7D-B52D-AD150B88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251204-DCAC-41F5-A51A-26993C6E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29A477-04AC-474C-9B29-F29337C3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0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DEB9A-7D40-4872-B413-696EDA85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7ED7DD-0BB2-41D7-B1CC-EEDB2B73D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DA3707-8175-4F84-B43F-ECD5B33A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42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B53AA-03A9-4E1A-B096-9EE1501F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 </a:t>
            </a:r>
            <a:r>
              <a:rPr lang="es-419" dirty="0" err="1"/>
              <a:t>guargó</a:t>
            </a:r>
            <a:r>
              <a:rPr lang="es-419" dirty="0"/>
              <a:t> la imagen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583A3B-603B-4F13-870C-FE099E9EC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D69FEC-C5AD-4323-85E4-15431EC1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71" y="1504763"/>
            <a:ext cx="9138082" cy="51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32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70649-ED4F-4E1F-9E52-412F7F0B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94490B-628A-4813-BE74-F232FD857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20EA87-8A6E-4674-8732-31D42CE5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85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D7F8D-A4C4-4392-B71F-392AB9F6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Validaciones----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46F0AC-B445-4D3D-9B3C-4070F5E4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700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061DB-7C41-4AA2-8E4A-8888C1B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E3487D-ED12-4657-AD81-FF2E42F2D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FDC712-6D15-40DD-B001-18DCC37F1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41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8B319-A3B9-4281-BB2E-ECE80C30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967DD4-C664-4E8B-9901-6EFAE458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315B3A-8C49-4C97-92F2-F073B076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B751B83-0304-4A9D-864B-2F0415CBA8FE}"/>
              </a:ext>
            </a:extLst>
          </p:cNvPr>
          <p:cNvSpPr/>
          <p:nvPr/>
        </p:nvSpPr>
        <p:spPr>
          <a:xfrm>
            <a:off x="4705167" y="1839574"/>
            <a:ext cx="2201662" cy="234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3AA3748-157C-499B-8A15-213561762A3A}"/>
              </a:ext>
            </a:extLst>
          </p:cNvPr>
          <p:cNvSpPr/>
          <p:nvPr/>
        </p:nvSpPr>
        <p:spPr>
          <a:xfrm>
            <a:off x="3592960" y="4673723"/>
            <a:ext cx="8178830" cy="1735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CCCF94-0985-4D03-964A-1D0C85B873D9}"/>
              </a:ext>
            </a:extLst>
          </p:cNvPr>
          <p:cNvSpPr txBox="1"/>
          <p:nvPr/>
        </p:nvSpPr>
        <p:spPr>
          <a:xfrm>
            <a:off x="8815526" y="1825625"/>
            <a:ext cx="1731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Así se ve normal cuando sí se mandó la imagen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79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394AD-629A-4331-A8F1-7EE1F435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1C0F0-86C9-4CEF-A9AE-CF1850A37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15B69D-8CFA-4352-BC4B-36C30C181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ED0B878-92E3-4995-BCB2-9F56FD8609AE}"/>
              </a:ext>
            </a:extLst>
          </p:cNvPr>
          <p:cNvSpPr txBox="1"/>
          <p:nvPr/>
        </p:nvSpPr>
        <p:spPr>
          <a:xfrm>
            <a:off x="4864963" y="5988734"/>
            <a:ext cx="173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Así se ve </a:t>
            </a:r>
            <a:r>
              <a:rPr lang="es-419" dirty="0" err="1">
                <a:solidFill>
                  <a:schemeClr val="bg1"/>
                </a:solidFill>
              </a:rPr>
              <a:t>cuado</a:t>
            </a:r>
            <a:r>
              <a:rPr lang="es-419" dirty="0">
                <a:solidFill>
                  <a:schemeClr val="bg1"/>
                </a:solidFill>
              </a:rPr>
              <a:t> NO llegó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1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171F0-6D88-4D1A-8C31-034D6406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CCDF0A-B73A-463D-BB6D-EAAA9345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E929C7-7899-4B47-A918-ED1C6233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FFD251C-F117-4724-BC4F-ADC879A1B437}"/>
              </a:ext>
            </a:extLst>
          </p:cNvPr>
          <p:cNvSpPr/>
          <p:nvPr/>
        </p:nvSpPr>
        <p:spPr>
          <a:xfrm>
            <a:off x="4900472" y="1464817"/>
            <a:ext cx="6453328" cy="674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094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A0029-801B-41D6-97E9-96156FF7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A50567-8A25-4932-9609-BBEAD794E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92B5AA-5E52-4D39-9971-B1AEB07C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79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68A954-6702-4213-B358-DBE1A285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9F853A-6D3E-4072-AC36-8446BF029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9B30AD-D3A6-428D-A572-80C79684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66CB5D-C0AC-4129-91A2-7EDBEE49CDC1}"/>
              </a:ext>
            </a:extLst>
          </p:cNvPr>
          <p:cNvSpPr/>
          <p:nvPr/>
        </p:nvSpPr>
        <p:spPr>
          <a:xfrm>
            <a:off x="4900472" y="2432482"/>
            <a:ext cx="6453328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1949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7B666-60C8-4557-BDE9-2F15BD47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340C95-21B4-45DE-A51F-B0B5FD8B0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451B4D-8F2A-491C-B6B5-74D25047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1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063B2-B7C2-4D49-A3D8-46337F37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8AD8E6-CB4D-4CEC-A2D0-9745BFEE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8ECA42-CB93-444C-A62E-7713B56A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9DBB6-D7C1-442C-A0BA-15BDA3DE4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B91FB1-4653-497C-9739-50343DE4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DAF526-0C29-4FBA-8A06-82085F34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80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B3F6A-2D51-4D57-A92E-3365E344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304E86-5F6A-4058-B89F-E8075DCEB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2C2439-EE1B-41EE-AB00-A631D26A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7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1C526-1BF0-4A8E-BDB9-BD813394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0AF4B5-234A-48BB-AF8D-D588E79B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89DC3A-4CCA-45D4-8D5F-6695C3A35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6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FBF8F-73D0-4B91-B6F0-396FE14C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BC1128-7AE8-4D54-9903-904069CF0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374BA6-21D8-4FC8-9EF1-1914ABAA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2F27A-DE81-4285-8906-3C1E84DB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403C6-1937-41BC-B758-CA51A367D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6E7944-D6D0-4636-8CE6-8A16A348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579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32</Words>
  <Application>Microsoft Office PowerPoint</Application>
  <PresentationFormat>Panorámica</PresentationFormat>
  <Paragraphs>6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User,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Date.now= nos da los milisegundoactuales</vt:lpstr>
      <vt:lpstr>Presentación de PowerPoint</vt:lpstr>
      <vt:lpstr>Presentación de PowerPoint</vt:lpstr>
      <vt:lpstr>Presentación de PowerPoint</vt:lpstr>
      <vt:lpstr>Se guargó la imagen</vt:lpstr>
      <vt:lpstr>Presentación de PowerPoint</vt:lpstr>
      <vt:lpstr>Validaciones----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2021-09-07T01:15:10Z</dcterms:created>
  <dcterms:modified xsi:type="dcterms:W3CDTF">2021-09-07T04:53:08Z</dcterms:modified>
</cp:coreProperties>
</file>